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7" r:id="rId10"/>
    <p:sldId id="293" r:id="rId11"/>
    <p:sldId id="294" r:id="rId12"/>
    <p:sldId id="295" r:id="rId13"/>
    <p:sldId id="296" r:id="rId14"/>
    <p:sldId id="291" r:id="rId15"/>
  </p:sldIdLst>
  <p:sldSz cx="9144000" cy="6858000" type="screen4x3"/>
  <p:notesSz cx="6858000" cy="9144000"/>
  <p:defaultTextStyle>
    <a:defPPr>
      <a:defRPr lang="uk-U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FF6600"/>
    <a:srgbClr val="CC00CC"/>
    <a:srgbClr val="990033"/>
    <a:srgbClr val="00FFFF"/>
    <a:srgbClr val="008080"/>
    <a:srgbClr val="00FF00"/>
    <a:srgbClr val="0000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678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C5401-152F-44E2-AEB2-945DB4564F4B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777E2-1040-4AF1-9999-7D8CB44A953E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663365238"/>
      </p:ext>
    </p:extLst>
  </p:cSld>
  <p:clrMapOvr>
    <a:masterClrMapping/>
  </p:clrMapOvr>
  <p:transition spd="slow">
    <p:strips dir="l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8A61F-0164-4299-8D21-B30A13E2C2F0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2B8D1-A32B-4571-8D51-A84FEFC03773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223221758"/>
      </p:ext>
    </p:extLst>
  </p:cSld>
  <p:clrMapOvr>
    <a:masterClrMapping/>
  </p:clrMapOvr>
  <p:transition spd="slow">
    <p:strips dir="l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0030E-C6E1-46EE-87D6-43631C828374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2184A3-C624-4E18-A956-1B2CC1F1B5EB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748864700"/>
      </p:ext>
    </p:extLst>
  </p:cSld>
  <p:clrMapOvr>
    <a:masterClrMapping/>
  </p:clrMapOvr>
  <p:transition spd="slow">
    <p:strips dir="l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56F8E-B818-48F7-A455-38B09244E35F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42C3E-5F27-4663-B7D7-42B964246352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794391244"/>
      </p:ext>
    </p:extLst>
  </p:cSld>
  <p:clrMapOvr>
    <a:masterClrMapping/>
  </p:clrMapOvr>
  <p:transition spd="slow">
    <p:strips dir="l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843BF-B2EA-4D29-B25D-6F375FD67270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545A9-22F6-41B8-BDB9-BD99F15BFF91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912109583"/>
      </p:ext>
    </p:extLst>
  </p:cSld>
  <p:clrMapOvr>
    <a:masterClrMapping/>
  </p:clrMapOvr>
  <p:transition spd="slow">
    <p:strips dir="l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B7257-A468-4CCE-988B-A5304A115760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F12E2-2DA7-498F-AB3E-479F35F78974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353274985"/>
      </p:ext>
    </p:extLst>
  </p:cSld>
  <p:clrMapOvr>
    <a:masterClrMapping/>
  </p:clrMapOvr>
  <p:transition spd="slow">
    <p:strips dir="l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E8698-67B4-41A5-B81F-96DEF9BB9DC3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07C0B-A6A3-42B5-85AB-65991A7CB9B4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023065773"/>
      </p:ext>
    </p:extLst>
  </p:cSld>
  <p:clrMapOvr>
    <a:masterClrMapping/>
  </p:clrMapOvr>
  <p:transition spd="slow">
    <p:strips dir="l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9ED8A-B714-49F1-8A55-EC9B24FB8939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D6AEB-5B17-423F-A300-B342EAE12F15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141432091"/>
      </p:ext>
    </p:extLst>
  </p:cSld>
  <p:clrMapOvr>
    <a:masterClrMapping/>
  </p:clrMapOvr>
  <p:transition spd="slow">
    <p:strips dir="l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CE274-197C-45E8-8576-46C332A1B69E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3A0E4-D7CB-4307-9510-DEA8E2DAAF1F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089839065"/>
      </p:ext>
    </p:extLst>
  </p:cSld>
  <p:clrMapOvr>
    <a:masterClrMapping/>
  </p:clrMapOvr>
  <p:transition spd="slow">
    <p:strips dir="l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B8880-8729-4210-9F42-3BD4C915DC66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BB135-387D-4A87-BE33-46C070D6B964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954460748"/>
      </p:ext>
    </p:extLst>
  </p:cSld>
  <p:clrMapOvr>
    <a:masterClrMapping/>
  </p:clrMapOvr>
  <p:transition spd="slow">
    <p:strips dir="l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uk-UA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952D4-1482-4925-9ED1-10DBD491EF06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1617F-861A-4991-8CB2-8A7CB60FCBF7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787558940"/>
      </p:ext>
    </p:extLst>
  </p:cSld>
  <p:clrMapOvr>
    <a:masterClrMapping/>
  </p:clrMapOvr>
  <p:transition spd="slow">
    <p:strips dir="l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  <a:endParaRPr lang="uk-UA" altLang="uk-UA" smtClean="0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  <a:endParaRPr lang="uk-UA" altLang="uk-UA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88EBA25-D692-4C37-AB1D-15D7DD3897C1}" type="datetimeFigureOut">
              <a:rPr lang="uk-UA"/>
              <a:pPr>
                <a:defRPr/>
              </a:pPr>
              <a:t>06.09.2016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70487D8-6C3B-470A-9890-E2213EFF6950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strips dir="l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39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gif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gif"/><Relationship Id="rId10" Type="http://schemas.openxmlformats.org/officeDocument/2006/relationships/image" Target="../media/image38.gif"/><Relationship Id="rId4" Type="http://schemas.openxmlformats.org/officeDocument/2006/relationships/image" Target="../media/image32.png"/><Relationship Id="rId9" Type="http://schemas.openxmlformats.org/officeDocument/2006/relationships/image" Target="../media/image3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217" t="16597" r="50114" b="23508"/>
          <a:stretch/>
        </p:blipFill>
        <p:spPr bwMode="auto">
          <a:xfrm>
            <a:off x="-151060" y="260649"/>
            <a:ext cx="9577402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13032909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5" y="303411"/>
            <a:ext cx="6265863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95736" y="4221088"/>
            <a:ext cx="496855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Давайте</a:t>
            </a:r>
          </a:p>
          <a:p>
            <a:pPr algn="ctr"/>
            <a:r>
              <a:rPr lang="uk-UA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Порахуємо!</a:t>
            </a:r>
            <a:endParaRPr lang="ru-R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1923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73238"/>
            <a:ext cx="4262437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997855" y="1844674"/>
            <a:ext cx="34099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bat" pitchFamily="2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bat" pitchFamily="2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bat" pitchFamily="2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bat" pitchFamily="2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ba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9pPr>
          </a:lstStyle>
          <a:p>
            <a:pPr eaLnBrk="1" hangingPunct="1"/>
            <a:r>
              <a:rPr lang="uk-UA" sz="2000" b="1" dirty="0">
                <a:latin typeface="Arial" charset="0"/>
              </a:rPr>
              <a:t>Ми у зебри смуги,</a:t>
            </a:r>
          </a:p>
          <a:p>
            <a:pPr eaLnBrk="1" hangingPunct="1"/>
            <a:r>
              <a:rPr lang="uk-UA" sz="2000" b="1" dirty="0">
                <a:latin typeface="Arial" charset="0"/>
              </a:rPr>
              <a:t>Рахували з другом.</a:t>
            </a:r>
          </a:p>
          <a:p>
            <a:pPr eaLnBrk="1" hangingPunct="1"/>
            <a:r>
              <a:rPr lang="uk-UA" sz="2000" b="1" dirty="0">
                <a:latin typeface="Arial" charset="0"/>
              </a:rPr>
              <a:t>Смуга чорна,смуга біла…</a:t>
            </a:r>
          </a:p>
          <a:p>
            <a:pPr eaLnBrk="1" hangingPunct="1"/>
            <a:r>
              <a:rPr lang="uk-UA" sz="2000" b="1" dirty="0">
                <a:latin typeface="Arial" charset="0"/>
              </a:rPr>
              <a:t>Далі зебра </a:t>
            </a:r>
            <a:r>
              <a:rPr lang="uk-UA" sz="2000" b="1" dirty="0" err="1">
                <a:latin typeface="Arial" charset="0"/>
              </a:rPr>
              <a:t>несхотіла</a:t>
            </a:r>
            <a:r>
              <a:rPr lang="uk-UA" sz="2000" b="1" dirty="0">
                <a:latin typeface="Arial" charset="0"/>
              </a:rPr>
              <a:t>.</a:t>
            </a:r>
            <a:endParaRPr lang="ru-RU" sz="2000" b="1" dirty="0">
              <a:latin typeface="Arial" charset="0"/>
            </a:endParaRPr>
          </a:p>
        </p:txBody>
      </p:sp>
      <p:pic>
        <p:nvPicPr>
          <p:cNvPr id="5" name="Picture 6" descr="bc5ba48a1f76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9693" y="678731"/>
            <a:ext cx="38100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60619066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nodeType="afterEffect">
                                  <p:stCondLst>
                                    <p:cond delay="8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43" y="1412775"/>
            <a:ext cx="914400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 descr="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8450" y="5137150"/>
            <a:ext cx="1281112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85926"/>
            <a:ext cx="128111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1187" y="5137150"/>
            <a:ext cx="1281113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9612" y="5064125"/>
            <a:ext cx="1281113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289174" y="1608137"/>
            <a:ext cx="300513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bat" pitchFamily="2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bat" pitchFamily="2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bat" pitchFamily="2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bat" pitchFamily="2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ba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9pPr>
          </a:lstStyle>
          <a:p>
            <a:pPr eaLnBrk="1" hangingPunct="1"/>
            <a:r>
              <a:rPr lang="uk-UA" sz="2000" b="1" dirty="0">
                <a:latin typeface="Arial" charset="0"/>
              </a:rPr>
              <a:t>На снігу-три снігурі,</a:t>
            </a:r>
          </a:p>
          <a:p>
            <a:pPr eaLnBrk="1" hangingPunct="1"/>
            <a:r>
              <a:rPr lang="uk-UA" sz="2000" b="1" dirty="0">
                <a:latin typeface="Arial" charset="0"/>
              </a:rPr>
              <a:t>Ще чотири –угорі.</a:t>
            </a:r>
          </a:p>
          <a:p>
            <a:pPr eaLnBrk="1" hangingPunct="1"/>
            <a:r>
              <a:rPr lang="uk-UA" sz="2000" b="1" dirty="0">
                <a:latin typeface="Arial" charset="0"/>
              </a:rPr>
              <a:t>Порахую я усіх.</a:t>
            </a:r>
          </a:p>
          <a:p>
            <a:pPr eaLnBrk="1" hangingPunct="1"/>
            <a:r>
              <a:rPr lang="uk-UA" sz="2000" b="1" dirty="0">
                <a:latin typeface="Arial" charset="0"/>
              </a:rPr>
              <a:t>Поки не розтанув сніг.</a:t>
            </a:r>
            <a:endParaRPr lang="ru-RU" sz="2000" b="1" dirty="0">
              <a:latin typeface="Arial" charset="0"/>
            </a:endParaRPr>
          </a:p>
        </p:txBody>
      </p:sp>
      <p:pic>
        <p:nvPicPr>
          <p:cNvPr id="8" name="Picture 13" descr="дерев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2337" y="1608137"/>
            <a:ext cx="3711575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7537" y="1824037"/>
            <a:ext cx="10414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8037" y="1824037"/>
            <a:ext cx="1150938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2071678"/>
            <a:ext cx="128111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71719069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4d9de0a5573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00338" y="908050"/>
            <a:ext cx="4068762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48a31d87353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221163"/>
            <a:ext cx="1344613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34d0c66198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088" y="333375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48a31d87353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581525"/>
            <a:ext cx="1344612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8509338a5cb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65400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34d0c66198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4652963"/>
            <a:ext cx="1871663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796136" y="1052736"/>
            <a:ext cx="302433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bat" pitchFamily="2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bat" pitchFamily="2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bat" pitchFamily="2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bat" pitchFamily="2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ba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bat" pitchFamily="2" charset="0"/>
              </a:defRPr>
            </a:lvl9pPr>
          </a:lstStyle>
          <a:p>
            <a:pPr eaLnBrk="1" hangingPunct="1"/>
            <a:r>
              <a:rPr lang="uk-UA" sz="1600" b="1" dirty="0">
                <a:latin typeface="Arial" charset="0"/>
              </a:rPr>
              <a:t>Порахуйте, у сороки</a:t>
            </a:r>
          </a:p>
          <a:p>
            <a:pPr eaLnBrk="1" hangingPunct="1"/>
            <a:r>
              <a:rPr lang="uk-UA" sz="1600" b="1" dirty="0" err="1">
                <a:latin typeface="Arial" charset="0"/>
              </a:rPr>
              <a:t>Скількі</a:t>
            </a:r>
            <a:r>
              <a:rPr lang="uk-UA" sz="1600" b="1" dirty="0">
                <a:latin typeface="Arial" charset="0"/>
              </a:rPr>
              <a:t> є сороченят?</a:t>
            </a:r>
          </a:p>
          <a:p>
            <a:pPr eaLnBrk="1" hangingPunct="1"/>
            <a:r>
              <a:rPr lang="uk-UA" sz="1600" b="1" dirty="0" err="1">
                <a:latin typeface="Arial" charset="0"/>
              </a:rPr>
              <a:t>Меньших</a:t>
            </a:r>
            <a:r>
              <a:rPr lang="uk-UA" sz="1600" b="1" dirty="0">
                <a:latin typeface="Arial" charset="0"/>
              </a:rPr>
              <a:t> двоє-сіли збоку,</a:t>
            </a:r>
          </a:p>
          <a:p>
            <a:pPr eaLnBrk="1" hangingPunct="1"/>
            <a:r>
              <a:rPr lang="uk-UA" sz="1600" b="1" dirty="0">
                <a:latin typeface="Arial" charset="0"/>
              </a:rPr>
              <a:t>Старших троє стали вряд.</a:t>
            </a:r>
            <a:endParaRPr lang="ru-RU" sz="16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6285896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54000"/>
            <a:ext cx="56896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55576" y="193548"/>
            <a:ext cx="1087285" cy="6420091"/>
          </a:xfrm>
          <a:prstGeom prst="rect">
            <a:avLst/>
          </a:prstGeom>
          <a:noFill/>
        </p:spPr>
        <p:txBody>
          <a:bodyPr vert="wordArtVert"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ru-RU" sz="54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Молодці</a:t>
            </a:r>
            <a:endParaRPr lang="ru-RU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63" y="555625"/>
            <a:ext cx="2413000" cy="241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213" y="1125538"/>
            <a:ext cx="2598737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225" y="404813"/>
            <a:ext cx="3760788" cy="184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38" y="2625725"/>
            <a:ext cx="3967162" cy="396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4337050"/>
            <a:ext cx="2232025" cy="221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202057" y="187920"/>
            <a:ext cx="8739893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3600" b="1" dirty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man Old Style" panose="02050604050505020204" pitchFamily="18" charset="0"/>
              </a:rPr>
              <a:t>ЗНАЙДИ І НАЗВИ ТРИ МНОЖИНИ</a:t>
            </a:r>
            <a:endParaRPr lang="ru-RU" sz="3600" b="1" dirty="0">
              <a:ln w="11430"/>
              <a:solidFill>
                <a:srgbClr val="00206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8" y="973138"/>
            <a:ext cx="2357437" cy="1770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941388"/>
            <a:ext cx="2147888" cy="1757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075" y="846138"/>
            <a:ext cx="1963738" cy="1982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438" y="4808538"/>
            <a:ext cx="2144712" cy="215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025" y="5114925"/>
            <a:ext cx="1546225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3419475"/>
            <a:ext cx="1674813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563" y="2700338"/>
            <a:ext cx="1527175" cy="1893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6163" y="2889250"/>
            <a:ext cx="1971675" cy="165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Кольцо 1"/>
          <p:cNvSpPr/>
          <p:nvPr/>
        </p:nvSpPr>
        <p:spPr>
          <a:xfrm>
            <a:off x="201613" y="754063"/>
            <a:ext cx="2857500" cy="2243137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Кольцо 17"/>
          <p:cNvSpPr/>
          <p:nvPr/>
        </p:nvSpPr>
        <p:spPr>
          <a:xfrm>
            <a:off x="6122988" y="754063"/>
            <a:ext cx="2697162" cy="1989137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9" name="Кольцо 18"/>
          <p:cNvSpPr/>
          <p:nvPr/>
        </p:nvSpPr>
        <p:spPr>
          <a:xfrm>
            <a:off x="6245225" y="4699000"/>
            <a:ext cx="2697163" cy="1989138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0" name="Кольцо 19"/>
          <p:cNvSpPr/>
          <p:nvPr/>
        </p:nvSpPr>
        <p:spPr>
          <a:xfrm>
            <a:off x="23813" y="3000375"/>
            <a:ext cx="2400300" cy="2444750"/>
          </a:xfrm>
          <a:prstGeom prst="donut">
            <a:avLst>
              <a:gd name="adj" fmla="val 526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Кольцо 20"/>
          <p:cNvSpPr/>
          <p:nvPr/>
        </p:nvSpPr>
        <p:spPr>
          <a:xfrm>
            <a:off x="3586163" y="2454275"/>
            <a:ext cx="2400300" cy="2660650"/>
          </a:xfrm>
          <a:prstGeom prst="donut">
            <a:avLst>
              <a:gd name="adj" fmla="val 526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Кольцо 21"/>
          <p:cNvSpPr/>
          <p:nvPr/>
        </p:nvSpPr>
        <p:spPr>
          <a:xfrm>
            <a:off x="3482975" y="4841875"/>
            <a:ext cx="2398713" cy="2016125"/>
          </a:xfrm>
          <a:prstGeom prst="donut">
            <a:avLst>
              <a:gd name="adj" fmla="val 526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3" name="Кольцо 22"/>
          <p:cNvSpPr/>
          <p:nvPr/>
        </p:nvSpPr>
        <p:spPr>
          <a:xfrm>
            <a:off x="3097213" y="825500"/>
            <a:ext cx="2697162" cy="1989138"/>
          </a:xfrm>
          <a:prstGeom prst="donut">
            <a:avLst>
              <a:gd name="adj" fmla="val 5261"/>
            </a:avLst>
          </a:prstGeom>
          <a:solidFill>
            <a:srgbClr val="00009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4" name="Кольцо 23"/>
          <p:cNvSpPr/>
          <p:nvPr/>
        </p:nvSpPr>
        <p:spPr>
          <a:xfrm>
            <a:off x="6122988" y="2693988"/>
            <a:ext cx="2697162" cy="1989137"/>
          </a:xfrm>
          <a:prstGeom prst="donut">
            <a:avLst>
              <a:gd name="adj" fmla="val 5261"/>
            </a:avLst>
          </a:prstGeom>
          <a:solidFill>
            <a:srgbClr val="00009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5" name="Кольцо 24"/>
          <p:cNvSpPr/>
          <p:nvPr/>
        </p:nvSpPr>
        <p:spPr>
          <a:xfrm>
            <a:off x="785813" y="4699000"/>
            <a:ext cx="2697162" cy="1989138"/>
          </a:xfrm>
          <a:prstGeom prst="donut">
            <a:avLst>
              <a:gd name="adj" fmla="val 5261"/>
            </a:avLst>
          </a:prstGeom>
          <a:solidFill>
            <a:srgbClr val="00009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75" y="4764088"/>
            <a:ext cx="1485900" cy="160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202057" y="187920"/>
            <a:ext cx="8739893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3600" b="1" dirty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man Old Style" panose="02050604050505020204" pitchFamily="18" charset="0"/>
              </a:rPr>
              <a:t>ЗНАЙДИ І НАЗВИ ТРИ МНОЖИНИ</a:t>
            </a:r>
            <a:endParaRPr lang="ru-RU" sz="3600" b="1" dirty="0">
              <a:ln w="11430"/>
              <a:solidFill>
                <a:srgbClr val="00206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3" y="908050"/>
            <a:ext cx="1147762" cy="177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925" y="828675"/>
            <a:ext cx="1514475" cy="175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00" y="846138"/>
            <a:ext cx="1485900" cy="1982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888" y="4710113"/>
            <a:ext cx="2636837" cy="171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" y="5280025"/>
            <a:ext cx="2889250" cy="1382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613" y="2744788"/>
            <a:ext cx="2265362" cy="2265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113" y="3001963"/>
            <a:ext cx="1698625" cy="143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1063" y="2584450"/>
            <a:ext cx="2125662" cy="2125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Кольцо 16"/>
          <p:cNvSpPr/>
          <p:nvPr/>
        </p:nvSpPr>
        <p:spPr>
          <a:xfrm>
            <a:off x="361950" y="846138"/>
            <a:ext cx="2697163" cy="1989137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Кольцо 17"/>
          <p:cNvSpPr/>
          <p:nvPr/>
        </p:nvSpPr>
        <p:spPr>
          <a:xfrm>
            <a:off x="3059113" y="2587625"/>
            <a:ext cx="2697162" cy="1989138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9" name="Кольцо 18"/>
          <p:cNvSpPr/>
          <p:nvPr/>
        </p:nvSpPr>
        <p:spPr>
          <a:xfrm>
            <a:off x="6500813" y="4572000"/>
            <a:ext cx="2697162" cy="1989138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0" name="Кольцо 19"/>
          <p:cNvSpPr/>
          <p:nvPr/>
        </p:nvSpPr>
        <p:spPr>
          <a:xfrm>
            <a:off x="134938" y="3019425"/>
            <a:ext cx="2400300" cy="2089150"/>
          </a:xfrm>
          <a:prstGeom prst="donut">
            <a:avLst>
              <a:gd name="adj" fmla="val 526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Кольцо 20"/>
          <p:cNvSpPr/>
          <p:nvPr/>
        </p:nvSpPr>
        <p:spPr>
          <a:xfrm>
            <a:off x="3452813" y="908050"/>
            <a:ext cx="2400300" cy="1770063"/>
          </a:xfrm>
          <a:prstGeom prst="donut">
            <a:avLst>
              <a:gd name="adj" fmla="val 526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Кольцо 21"/>
          <p:cNvSpPr/>
          <p:nvPr/>
        </p:nvSpPr>
        <p:spPr>
          <a:xfrm>
            <a:off x="3743325" y="4710113"/>
            <a:ext cx="2400300" cy="1851025"/>
          </a:xfrm>
          <a:prstGeom prst="donut">
            <a:avLst>
              <a:gd name="adj" fmla="val 526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3" name="Кольцо 22"/>
          <p:cNvSpPr/>
          <p:nvPr/>
        </p:nvSpPr>
        <p:spPr>
          <a:xfrm>
            <a:off x="6500813" y="798513"/>
            <a:ext cx="2174875" cy="1989137"/>
          </a:xfrm>
          <a:prstGeom prst="donut">
            <a:avLst>
              <a:gd name="adj" fmla="val 5261"/>
            </a:avLst>
          </a:prstGeom>
          <a:solidFill>
            <a:srgbClr val="00009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4" name="Кольцо 23"/>
          <p:cNvSpPr/>
          <p:nvPr/>
        </p:nvSpPr>
        <p:spPr>
          <a:xfrm rot="695395">
            <a:off x="-44450" y="5195888"/>
            <a:ext cx="3563938" cy="1550987"/>
          </a:xfrm>
          <a:prstGeom prst="donut">
            <a:avLst>
              <a:gd name="adj" fmla="val 5261"/>
            </a:avLst>
          </a:prstGeom>
          <a:solidFill>
            <a:srgbClr val="00009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5" name="Кольцо 24"/>
          <p:cNvSpPr/>
          <p:nvPr/>
        </p:nvSpPr>
        <p:spPr>
          <a:xfrm>
            <a:off x="6465888" y="2582863"/>
            <a:ext cx="2209800" cy="1989137"/>
          </a:xfrm>
          <a:prstGeom prst="donut">
            <a:avLst>
              <a:gd name="adj" fmla="val 5261"/>
            </a:avLst>
          </a:prstGeom>
          <a:solidFill>
            <a:srgbClr val="00009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8" y="5114925"/>
            <a:ext cx="2600325" cy="143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202057" y="187920"/>
            <a:ext cx="8739893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3600" b="1" dirty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man Old Style" panose="02050604050505020204" pitchFamily="18" charset="0"/>
              </a:rPr>
              <a:t>ЗНАЙДИ І НАЗВИ ТРИ МНОЖИНИ</a:t>
            </a:r>
            <a:endParaRPr lang="ru-RU" sz="3600" b="1" dirty="0">
              <a:ln w="11430"/>
              <a:solidFill>
                <a:srgbClr val="00206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846138"/>
            <a:ext cx="1576388" cy="1770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0" y="858838"/>
            <a:ext cx="1665288" cy="1757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075" y="855663"/>
            <a:ext cx="1963738" cy="1963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025" y="4471988"/>
            <a:ext cx="1601788" cy="2154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625" y="4776788"/>
            <a:ext cx="1327150" cy="188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3" y="2759075"/>
            <a:ext cx="2036762" cy="203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563" y="2759075"/>
            <a:ext cx="1527175" cy="177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1063" y="2584450"/>
            <a:ext cx="2125662" cy="2125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Кольцо 16"/>
          <p:cNvSpPr/>
          <p:nvPr/>
        </p:nvSpPr>
        <p:spPr>
          <a:xfrm>
            <a:off x="361950" y="846138"/>
            <a:ext cx="2697163" cy="1989137"/>
          </a:xfrm>
          <a:prstGeom prst="donut">
            <a:avLst>
              <a:gd name="adj" fmla="val 526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Кольцо 17"/>
          <p:cNvSpPr/>
          <p:nvPr/>
        </p:nvSpPr>
        <p:spPr>
          <a:xfrm>
            <a:off x="6245225" y="2719388"/>
            <a:ext cx="2697163" cy="1990725"/>
          </a:xfrm>
          <a:prstGeom prst="donut">
            <a:avLst>
              <a:gd name="adj" fmla="val 526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9" name="Кольцо 18"/>
          <p:cNvSpPr/>
          <p:nvPr/>
        </p:nvSpPr>
        <p:spPr>
          <a:xfrm>
            <a:off x="3421063" y="4795838"/>
            <a:ext cx="3365500" cy="1920875"/>
          </a:xfrm>
          <a:prstGeom prst="donut">
            <a:avLst>
              <a:gd name="adj" fmla="val 526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0" name="Кольцо 19"/>
          <p:cNvSpPr/>
          <p:nvPr/>
        </p:nvSpPr>
        <p:spPr>
          <a:xfrm>
            <a:off x="15875" y="2835275"/>
            <a:ext cx="2398713" cy="2106613"/>
          </a:xfrm>
          <a:prstGeom prst="donut">
            <a:avLst>
              <a:gd name="adj" fmla="val 5261"/>
            </a:avLst>
          </a:prstGeom>
          <a:solidFill>
            <a:srgbClr val="00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Кольцо 20"/>
          <p:cNvSpPr/>
          <p:nvPr/>
        </p:nvSpPr>
        <p:spPr>
          <a:xfrm>
            <a:off x="3284538" y="2576513"/>
            <a:ext cx="2582862" cy="2219325"/>
          </a:xfrm>
          <a:prstGeom prst="donut">
            <a:avLst>
              <a:gd name="adj" fmla="val 5261"/>
            </a:avLst>
          </a:prstGeom>
          <a:solidFill>
            <a:srgbClr val="00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Кольцо 21"/>
          <p:cNvSpPr/>
          <p:nvPr/>
        </p:nvSpPr>
        <p:spPr>
          <a:xfrm>
            <a:off x="6392863" y="654050"/>
            <a:ext cx="2400300" cy="2105025"/>
          </a:xfrm>
          <a:prstGeom prst="donut">
            <a:avLst>
              <a:gd name="adj" fmla="val 5261"/>
            </a:avLst>
          </a:prstGeom>
          <a:solidFill>
            <a:srgbClr val="00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3" name="Кольцо 22"/>
          <p:cNvSpPr/>
          <p:nvPr/>
        </p:nvSpPr>
        <p:spPr>
          <a:xfrm>
            <a:off x="3343275" y="682625"/>
            <a:ext cx="2262188" cy="1839913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4" name="Кольцо 23"/>
          <p:cNvSpPr/>
          <p:nvPr/>
        </p:nvSpPr>
        <p:spPr>
          <a:xfrm>
            <a:off x="1030288" y="4541838"/>
            <a:ext cx="2262187" cy="2316162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5" name="Кольцо 24"/>
          <p:cNvSpPr/>
          <p:nvPr/>
        </p:nvSpPr>
        <p:spPr>
          <a:xfrm>
            <a:off x="6634163" y="4529138"/>
            <a:ext cx="2262187" cy="2328862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4193821">
            <a:off x="4476750" y="4559300"/>
            <a:ext cx="801688" cy="2579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202057" y="187920"/>
            <a:ext cx="8739893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3600" b="1" dirty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man Old Style" panose="02050604050505020204" pitchFamily="18" charset="0"/>
              </a:rPr>
              <a:t>ЗНАЙДИ І НАЗВИ ТРИ МНОЖИНИ</a:t>
            </a:r>
            <a:endParaRPr lang="ru-RU" sz="3600" b="1" dirty="0">
              <a:ln w="11430"/>
              <a:solidFill>
                <a:srgbClr val="00206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8" y="930275"/>
            <a:ext cx="1604962" cy="177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613" y="1108075"/>
            <a:ext cx="2147887" cy="159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288" y="846138"/>
            <a:ext cx="1863725" cy="1982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63" y="4710113"/>
            <a:ext cx="2625725" cy="1989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925" y="4826000"/>
            <a:ext cx="633413" cy="1649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613" y="2998788"/>
            <a:ext cx="2036762" cy="194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563" y="2863850"/>
            <a:ext cx="1962150" cy="170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4088" y="3024188"/>
            <a:ext cx="1912937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Кольцо 16"/>
          <p:cNvSpPr/>
          <p:nvPr/>
        </p:nvSpPr>
        <p:spPr>
          <a:xfrm>
            <a:off x="357188" y="739775"/>
            <a:ext cx="2263775" cy="2235200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Кольцо 17"/>
          <p:cNvSpPr/>
          <p:nvPr/>
        </p:nvSpPr>
        <p:spPr>
          <a:xfrm>
            <a:off x="220663" y="2828925"/>
            <a:ext cx="2262187" cy="2471738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9" name="Кольцо 18"/>
          <p:cNvSpPr/>
          <p:nvPr/>
        </p:nvSpPr>
        <p:spPr>
          <a:xfrm>
            <a:off x="6635750" y="4565650"/>
            <a:ext cx="2263775" cy="2292350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0" name="Кольцо 19"/>
          <p:cNvSpPr/>
          <p:nvPr/>
        </p:nvSpPr>
        <p:spPr>
          <a:xfrm>
            <a:off x="2981325" y="762000"/>
            <a:ext cx="3030538" cy="2105025"/>
          </a:xfrm>
          <a:prstGeom prst="donut">
            <a:avLst>
              <a:gd name="adj" fmla="val 5261"/>
            </a:avLst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Кольцо 21"/>
          <p:cNvSpPr/>
          <p:nvPr/>
        </p:nvSpPr>
        <p:spPr>
          <a:xfrm>
            <a:off x="3297238" y="4719638"/>
            <a:ext cx="3219450" cy="2105025"/>
          </a:xfrm>
          <a:prstGeom prst="donut">
            <a:avLst>
              <a:gd name="adj" fmla="val 5261"/>
            </a:avLst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3" name="Кольцо 22"/>
          <p:cNvSpPr/>
          <p:nvPr/>
        </p:nvSpPr>
        <p:spPr>
          <a:xfrm>
            <a:off x="6499225" y="2579688"/>
            <a:ext cx="2400300" cy="2105025"/>
          </a:xfrm>
          <a:prstGeom prst="donut">
            <a:avLst>
              <a:gd name="adj" fmla="val 5261"/>
            </a:avLst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4" name="Кольцо 23"/>
          <p:cNvSpPr/>
          <p:nvPr/>
        </p:nvSpPr>
        <p:spPr>
          <a:xfrm>
            <a:off x="6226175" y="792163"/>
            <a:ext cx="2697163" cy="1989137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5" name="Кольцо 24"/>
          <p:cNvSpPr/>
          <p:nvPr/>
        </p:nvSpPr>
        <p:spPr>
          <a:xfrm>
            <a:off x="3101975" y="2836863"/>
            <a:ext cx="2697163" cy="1989137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6" name="Кольцо 25"/>
          <p:cNvSpPr/>
          <p:nvPr/>
        </p:nvSpPr>
        <p:spPr>
          <a:xfrm>
            <a:off x="1489075" y="4565650"/>
            <a:ext cx="1887538" cy="2079625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3" y="5014913"/>
            <a:ext cx="2600325" cy="127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202057" y="187920"/>
            <a:ext cx="8739893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3600" b="1" dirty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man Old Style" panose="02050604050505020204" pitchFamily="18" charset="0"/>
              </a:rPr>
              <a:t>ЗНАЙДИ І НАЗВИ ТРИ МНОЖИНИ</a:t>
            </a:r>
            <a:endParaRPr lang="ru-RU" sz="3600" b="1" dirty="0">
              <a:ln w="11430"/>
              <a:solidFill>
                <a:srgbClr val="00206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8" y="692150"/>
            <a:ext cx="1689100" cy="2290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63" y="803275"/>
            <a:ext cx="2082800" cy="175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663" y="846138"/>
            <a:ext cx="1958975" cy="1982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63" y="5027613"/>
            <a:ext cx="2376487" cy="156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38" y="4592638"/>
            <a:ext cx="1925637" cy="212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275" y="2424113"/>
            <a:ext cx="1730375" cy="244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7050" y="2630488"/>
            <a:ext cx="1741488" cy="217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9838" y="2776538"/>
            <a:ext cx="1239837" cy="2125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Кольцо 16"/>
          <p:cNvSpPr/>
          <p:nvPr/>
        </p:nvSpPr>
        <p:spPr>
          <a:xfrm>
            <a:off x="422275" y="722313"/>
            <a:ext cx="2262188" cy="2419350"/>
          </a:xfrm>
          <a:prstGeom prst="donut">
            <a:avLst>
              <a:gd name="adj" fmla="val 5261"/>
            </a:avLst>
          </a:prstGeom>
          <a:solidFill>
            <a:srgbClr val="00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Кольцо 17"/>
          <p:cNvSpPr/>
          <p:nvPr/>
        </p:nvSpPr>
        <p:spPr>
          <a:xfrm>
            <a:off x="6557963" y="2424113"/>
            <a:ext cx="2262187" cy="2590800"/>
          </a:xfrm>
          <a:prstGeom prst="donut">
            <a:avLst>
              <a:gd name="adj" fmla="val 5261"/>
            </a:avLst>
          </a:prstGeom>
          <a:solidFill>
            <a:srgbClr val="00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9" name="Кольцо 18"/>
          <p:cNvSpPr/>
          <p:nvPr/>
        </p:nvSpPr>
        <p:spPr>
          <a:xfrm>
            <a:off x="573088" y="4454525"/>
            <a:ext cx="2263775" cy="2262188"/>
          </a:xfrm>
          <a:prstGeom prst="donut">
            <a:avLst>
              <a:gd name="adj" fmla="val 5261"/>
            </a:avLst>
          </a:prstGeom>
          <a:solidFill>
            <a:srgbClr val="00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0" name="Кольцо 19"/>
          <p:cNvSpPr/>
          <p:nvPr/>
        </p:nvSpPr>
        <p:spPr>
          <a:xfrm>
            <a:off x="201613" y="2982913"/>
            <a:ext cx="2400300" cy="1609725"/>
          </a:xfrm>
          <a:prstGeom prst="donut">
            <a:avLst>
              <a:gd name="adj" fmla="val 5261"/>
            </a:avLst>
          </a:prstGeom>
          <a:solidFill>
            <a:srgbClr val="00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Кольцо 20"/>
          <p:cNvSpPr/>
          <p:nvPr/>
        </p:nvSpPr>
        <p:spPr>
          <a:xfrm>
            <a:off x="6557963" y="982663"/>
            <a:ext cx="1971675" cy="1577975"/>
          </a:xfrm>
          <a:prstGeom prst="donut">
            <a:avLst>
              <a:gd name="adj" fmla="val 5261"/>
            </a:avLst>
          </a:prstGeom>
          <a:solidFill>
            <a:srgbClr val="00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Кольцо 21"/>
          <p:cNvSpPr/>
          <p:nvPr/>
        </p:nvSpPr>
        <p:spPr>
          <a:xfrm>
            <a:off x="3543300" y="4902200"/>
            <a:ext cx="2684463" cy="1690688"/>
          </a:xfrm>
          <a:prstGeom prst="donut">
            <a:avLst>
              <a:gd name="adj" fmla="val 5261"/>
            </a:avLst>
          </a:prstGeom>
          <a:solidFill>
            <a:srgbClr val="00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3" name="Кольцо 22"/>
          <p:cNvSpPr/>
          <p:nvPr/>
        </p:nvSpPr>
        <p:spPr>
          <a:xfrm>
            <a:off x="3224213" y="803275"/>
            <a:ext cx="2695575" cy="1989138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4" name="Кольцо 23"/>
          <p:cNvSpPr/>
          <p:nvPr/>
        </p:nvSpPr>
        <p:spPr>
          <a:xfrm>
            <a:off x="3268663" y="2816225"/>
            <a:ext cx="2389187" cy="2198688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5" name="Кольцо 24"/>
          <p:cNvSpPr/>
          <p:nvPr/>
        </p:nvSpPr>
        <p:spPr>
          <a:xfrm>
            <a:off x="6340475" y="4800600"/>
            <a:ext cx="2697163" cy="1990725"/>
          </a:xfrm>
          <a:prstGeom prst="donut">
            <a:avLst>
              <a:gd name="adj" fmla="val 526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88" y="4384675"/>
            <a:ext cx="2581275" cy="2579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202057" y="187920"/>
            <a:ext cx="8739893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3600" b="1" dirty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man Old Style" panose="02050604050505020204" pitchFamily="18" charset="0"/>
              </a:rPr>
              <a:t>ЗНАЙДИ І НАЗВИ ТРИ МНОЖИНИ</a:t>
            </a:r>
            <a:endParaRPr lang="ru-RU" sz="3600" b="1" dirty="0">
              <a:ln w="11430"/>
              <a:solidFill>
                <a:srgbClr val="00206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244600"/>
            <a:ext cx="1014413" cy="143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88" y="1095375"/>
            <a:ext cx="214630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88" y="1076325"/>
            <a:ext cx="1963737" cy="1541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438" y="5387975"/>
            <a:ext cx="2144712" cy="99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5" y="4587875"/>
            <a:ext cx="2386013" cy="192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50" y="3395663"/>
            <a:ext cx="2036763" cy="1585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300" y="2828925"/>
            <a:ext cx="1298575" cy="207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050" y="2828925"/>
            <a:ext cx="2090738" cy="1881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Кольцо 16"/>
          <p:cNvSpPr/>
          <p:nvPr/>
        </p:nvSpPr>
        <p:spPr>
          <a:xfrm>
            <a:off x="373063" y="989013"/>
            <a:ext cx="2262187" cy="1839912"/>
          </a:xfrm>
          <a:prstGeom prst="donut">
            <a:avLst>
              <a:gd name="adj" fmla="val 5261"/>
            </a:avLst>
          </a:prstGeom>
          <a:solidFill>
            <a:srgbClr val="99003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Кольцо 17"/>
          <p:cNvSpPr/>
          <p:nvPr/>
        </p:nvSpPr>
        <p:spPr>
          <a:xfrm>
            <a:off x="6680200" y="2828925"/>
            <a:ext cx="2135188" cy="2152650"/>
          </a:xfrm>
          <a:prstGeom prst="donut">
            <a:avLst>
              <a:gd name="adj" fmla="val 5261"/>
            </a:avLst>
          </a:prstGeom>
          <a:solidFill>
            <a:srgbClr val="99003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9" name="Кольцо 18"/>
          <p:cNvSpPr/>
          <p:nvPr/>
        </p:nvSpPr>
        <p:spPr>
          <a:xfrm>
            <a:off x="3890963" y="4754563"/>
            <a:ext cx="2262187" cy="1838325"/>
          </a:xfrm>
          <a:prstGeom prst="donut">
            <a:avLst>
              <a:gd name="adj" fmla="val 5261"/>
            </a:avLst>
          </a:prstGeom>
          <a:solidFill>
            <a:srgbClr val="99003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0" name="Кольцо 19"/>
          <p:cNvSpPr/>
          <p:nvPr/>
        </p:nvSpPr>
        <p:spPr>
          <a:xfrm>
            <a:off x="180975" y="2997200"/>
            <a:ext cx="2400300" cy="2105025"/>
          </a:xfrm>
          <a:prstGeom prst="donut">
            <a:avLst>
              <a:gd name="adj" fmla="val 5261"/>
            </a:avLst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Кольцо 20"/>
          <p:cNvSpPr/>
          <p:nvPr/>
        </p:nvSpPr>
        <p:spPr>
          <a:xfrm>
            <a:off x="3421063" y="2693988"/>
            <a:ext cx="2398712" cy="2105025"/>
          </a:xfrm>
          <a:prstGeom prst="donut">
            <a:avLst>
              <a:gd name="adj" fmla="val 5261"/>
            </a:avLst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Кольцо 21"/>
          <p:cNvSpPr/>
          <p:nvPr/>
        </p:nvSpPr>
        <p:spPr>
          <a:xfrm>
            <a:off x="6070600" y="793750"/>
            <a:ext cx="2400300" cy="2106613"/>
          </a:xfrm>
          <a:prstGeom prst="donut">
            <a:avLst>
              <a:gd name="adj" fmla="val 5261"/>
            </a:avLst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3" name="Кольцо 22"/>
          <p:cNvSpPr/>
          <p:nvPr/>
        </p:nvSpPr>
        <p:spPr>
          <a:xfrm>
            <a:off x="3371850" y="793750"/>
            <a:ext cx="2400300" cy="2106613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4" name="Кольцо 23"/>
          <p:cNvSpPr/>
          <p:nvPr/>
        </p:nvSpPr>
        <p:spPr>
          <a:xfrm>
            <a:off x="539750" y="4984750"/>
            <a:ext cx="3081338" cy="1757363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5" name="Кольцо 24"/>
          <p:cNvSpPr/>
          <p:nvPr/>
        </p:nvSpPr>
        <p:spPr>
          <a:xfrm>
            <a:off x="6542088" y="5229225"/>
            <a:ext cx="2400300" cy="1735138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813175"/>
            <a:ext cx="1457325" cy="2579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202057" y="187920"/>
            <a:ext cx="8739893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3600" b="1" dirty="0">
                <a:ln w="11430"/>
                <a:solidFill>
                  <a:srgbClr val="00206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man Old Style" panose="02050604050505020204" pitchFamily="18" charset="0"/>
              </a:rPr>
              <a:t>ЗНАЙДИ І НАЗВИ ТРИ МНОЖИНИ</a:t>
            </a:r>
            <a:endParaRPr lang="ru-RU" sz="3600" b="1" dirty="0">
              <a:ln w="11430"/>
              <a:solidFill>
                <a:srgbClr val="00206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025" y="1065213"/>
            <a:ext cx="1852613" cy="1770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288" y="828675"/>
            <a:ext cx="793750" cy="175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013" y="1025525"/>
            <a:ext cx="1485900" cy="235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013" y="4616450"/>
            <a:ext cx="2144712" cy="208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563" y="5114925"/>
            <a:ext cx="107315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" y="2759075"/>
            <a:ext cx="1473200" cy="272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1738" y="3048000"/>
            <a:ext cx="2565400" cy="192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8750" y="2657475"/>
            <a:ext cx="2300288" cy="2395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Кольцо 16"/>
          <p:cNvSpPr/>
          <p:nvPr/>
        </p:nvSpPr>
        <p:spPr>
          <a:xfrm>
            <a:off x="215900" y="827088"/>
            <a:ext cx="2400300" cy="2106612"/>
          </a:xfrm>
          <a:prstGeom prst="donut">
            <a:avLst>
              <a:gd name="adj" fmla="val 5261"/>
            </a:avLst>
          </a:prstGeom>
          <a:solidFill>
            <a:srgbClr val="00808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Кольцо 17"/>
          <p:cNvSpPr/>
          <p:nvPr/>
        </p:nvSpPr>
        <p:spPr>
          <a:xfrm>
            <a:off x="2649538" y="2509838"/>
            <a:ext cx="2398712" cy="2605087"/>
          </a:xfrm>
          <a:prstGeom prst="donut">
            <a:avLst>
              <a:gd name="adj" fmla="val 5261"/>
            </a:avLst>
          </a:prstGeom>
          <a:solidFill>
            <a:srgbClr val="00808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19" name="Кольцо 18"/>
          <p:cNvSpPr/>
          <p:nvPr/>
        </p:nvSpPr>
        <p:spPr>
          <a:xfrm>
            <a:off x="5954713" y="3217863"/>
            <a:ext cx="2987675" cy="1584325"/>
          </a:xfrm>
          <a:prstGeom prst="donut">
            <a:avLst>
              <a:gd name="adj" fmla="val 5261"/>
            </a:avLst>
          </a:prstGeom>
          <a:solidFill>
            <a:srgbClr val="00808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0" name="Кольцо 19"/>
          <p:cNvSpPr/>
          <p:nvPr/>
        </p:nvSpPr>
        <p:spPr>
          <a:xfrm>
            <a:off x="3371850" y="654050"/>
            <a:ext cx="2400300" cy="2105025"/>
          </a:xfrm>
          <a:prstGeom prst="donut">
            <a:avLst>
              <a:gd name="adj" fmla="val 5261"/>
            </a:avLst>
          </a:prstGeom>
          <a:solidFill>
            <a:srgbClr val="99003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Кольцо 20"/>
          <p:cNvSpPr/>
          <p:nvPr/>
        </p:nvSpPr>
        <p:spPr>
          <a:xfrm>
            <a:off x="989013" y="5060950"/>
            <a:ext cx="2000250" cy="1697038"/>
          </a:xfrm>
          <a:prstGeom prst="donut">
            <a:avLst>
              <a:gd name="adj" fmla="val 5261"/>
            </a:avLst>
          </a:prstGeom>
          <a:solidFill>
            <a:srgbClr val="99003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2" name="Кольцо 21"/>
          <p:cNvSpPr/>
          <p:nvPr/>
        </p:nvSpPr>
        <p:spPr>
          <a:xfrm>
            <a:off x="6575425" y="4652963"/>
            <a:ext cx="2400300" cy="2105025"/>
          </a:xfrm>
          <a:prstGeom prst="donut">
            <a:avLst>
              <a:gd name="adj" fmla="val 5261"/>
            </a:avLst>
          </a:prstGeom>
          <a:solidFill>
            <a:srgbClr val="99003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3" name="Кольцо 22"/>
          <p:cNvSpPr/>
          <p:nvPr/>
        </p:nvSpPr>
        <p:spPr>
          <a:xfrm>
            <a:off x="6364288" y="835025"/>
            <a:ext cx="2400300" cy="2547938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4" name="Кольцо 23"/>
          <p:cNvSpPr/>
          <p:nvPr/>
        </p:nvSpPr>
        <p:spPr>
          <a:xfrm>
            <a:off x="257175" y="2678113"/>
            <a:ext cx="2400300" cy="2549525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  <p:sp>
        <p:nvSpPr>
          <p:cNvPr id="25" name="Кольцо 24"/>
          <p:cNvSpPr/>
          <p:nvPr/>
        </p:nvSpPr>
        <p:spPr>
          <a:xfrm>
            <a:off x="4430713" y="3635375"/>
            <a:ext cx="2103437" cy="2959100"/>
          </a:xfrm>
          <a:prstGeom prst="donut">
            <a:avLst>
              <a:gd name="adj" fmla="val 5261"/>
            </a:avLst>
          </a:prstGeom>
          <a:solidFill>
            <a:srgbClr val="CC00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strips dir="ld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91</Words>
  <Application>Microsoft Office PowerPoint</Application>
  <PresentationFormat>Экран (4:3)</PresentationFormat>
  <Paragraphs>22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ГАЛИНА</dc:creator>
  <cp:keywords>МНОЖИНИ</cp:keywords>
  <cp:lastModifiedBy>Вадим</cp:lastModifiedBy>
  <cp:revision>27</cp:revision>
  <dcterms:created xsi:type="dcterms:W3CDTF">2012-09-09T06:27:12Z</dcterms:created>
  <dcterms:modified xsi:type="dcterms:W3CDTF">2016-09-06T17:17:51Z</dcterms:modified>
</cp:coreProperties>
</file>